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60" r:id="rId2"/>
    <p:sldId id="261" r:id="rId3"/>
    <p:sldId id="262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77" d="100"/>
          <a:sy n="77" d="100"/>
        </p:scale>
        <p:origin x="-165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printerSettings" Target="printerSettings/printerSettings1.bin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Relationship Id="rId3" Type="http://schemas.openxmlformats.org/officeDocument/2006/relationships/image" Target="../media/image4.emf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4" Type="http://schemas.openxmlformats.org/officeDocument/2006/relationships/image" Target="../media/image7.emf"/><Relationship Id="rId5" Type="http://schemas.openxmlformats.org/officeDocument/2006/relationships/image" Target="../media/image4.emf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ImageForGoldPPT_Template_2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69356" y="2558102"/>
            <a:ext cx="3414601" cy="1065816"/>
          </a:xfrm>
        </p:spPr>
        <p:txBody>
          <a:bodyPr anchor="t" anchorCtr="0">
            <a:noAutofit/>
          </a:bodyPr>
          <a:lstStyle>
            <a:lvl1pPr indent="0" algn="l">
              <a:defRPr sz="2200" b="0" i="0">
                <a:solidFill>
                  <a:schemeClr val="bg1"/>
                </a:solidFill>
                <a:latin typeface="Times New Roman"/>
                <a:cs typeface="Times New Roman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69357" y="3812383"/>
            <a:ext cx="3414600" cy="994474"/>
          </a:xfrm>
        </p:spPr>
        <p:txBody>
          <a:bodyPr>
            <a:normAutofit/>
          </a:bodyPr>
          <a:lstStyle>
            <a:lvl1pPr marL="0" indent="0" algn="l">
              <a:buSzPct val="70000"/>
              <a:buFontTx/>
              <a:buNone/>
              <a:defRPr sz="2000" b="0" i="0" baseline="0">
                <a:solidFill>
                  <a:schemeClr val="bg1"/>
                </a:solidFill>
                <a:latin typeface="Times New Roman"/>
                <a:cs typeface="Times New Roman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subtitle/date style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457582" y="2957266"/>
            <a:ext cx="1817920" cy="900464"/>
          </a:xfrm>
          <a:prstGeom prst="rect">
            <a:avLst/>
          </a:prstGeom>
        </p:spPr>
      </p:pic>
      <p:cxnSp>
        <p:nvCxnSpPr>
          <p:cNvPr id="10" name="Straight Connector 9"/>
          <p:cNvCxnSpPr/>
          <p:nvPr userDrawn="1"/>
        </p:nvCxnSpPr>
        <p:spPr>
          <a:xfrm rot="16200000" flipH="1">
            <a:off x="1125882" y="3423898"/>
            <a:ext cx="2765914" cy="4"/>
          </a:xfrm>
          <a:prstGeom prst="line">
            <a:avLst/>
          </a:prstGeom>
          <a:ln w="127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596005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457"/>
            <a:ext cx="9143391" cy="685754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328332" y="2609852"/>
            <a:ext cx="6400800" cy="810682"/>
          </a:xfrm>
        </p:spPr>
        <p:txBody>
          <a:bodyPr anchor="t" anchorCtr="0">
            <a:normAutofit/>
          </a:bodyPr>
          <a:lstStyle>
            <a:lvl1pPr indent="0" algn="l">
              <a:defRPr sz="3800" b="0" i="0">
                <a:solidFill>
                  <a:schemeClr val="bg1"/>
                </a:solidFill>
                <a:latin typeface="Times New Roman"/>
                <a:cs typeface="Times New Roman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328332" y="3476710"/>
            <a:ext cx="6400800" cy="1752600"/>
          </a:xfrm>
        </p:spPr>
        <p:txBody>
          <a:bodyPr>
            <a:normAutofit/>
          </a:bodyPr>
          <a:lstStyle>
            <a:lvl1pPr marL="457200" indent="-457200" algn="l">
              <a:buSzPct val="70000"/>
              <a:buFontTx/>
              <a:buBlip>
                <a:blip r:embed="rId3"/>
              </a:buBlip>
              <a:defRPr sz="3000" b="0" i="0">
                <a:solidFill>
                  <a:schemeClr val="bg1"/>
                </a:solidFill>
                <a:latin typeface="Times New Roman"/>
                <a:cs typeface="Times New Roman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-1075268" y="1817159"/>
            <a:ext cx="3403600" cy="241300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7370232" y="5939367"/>
            <a:ext cx="1358900" cy="673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82167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53855"/>
            <a:ext cx="8229600" cy="976025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6C94FF-798C-164D-AF80-1BAACF17BE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2625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53855"/>
            <a:ext cx="8229600" cy="976025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6C94FF-798C-164D-AF80-1BAACF17BE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229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6C94FF-798C-164D-AF80-1BAACF17BE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60134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6C94FF-798C-164D-AF80-1BAACF17BE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36462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theme" Target="../theme/theme1.xml"/><Relationship Id="rId8" Type="http://schemas.openxmlformats.org/officeDocument/2006/relationships/image" Target="../media/image1.png"/><Relationship Id="rId9" Type="http://schemas.openxmlformats.org/officeDocument/2006/relationships/image" Target="../media/image2.emf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0" y="6224058"/>
            <a:ext cx="9143391" cy="633942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53855"/>
            <a:ext cx="8229600" cy="966403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86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7200" y="576368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fld id="{5D6C94FF-798C-164D-AF80-1BAACF17BE7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Rectangle 12"/>
          <p:cNvSpPr/>
          <p:nvPr userDrawn="1"/>
        </p:nvSpPr>
        <p:spPr>
          <a:xfrm>
            <a:off x="0" y="0"/>
            <a:ext cx="9143391" cy="2032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78128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50" r:id="rId3"/>
    <p:sldLayoutId id="2147483652" r:id="rId4"/>
    <p:sldLayoutId id="2147483654" r:id="rId5"/>
    <p:sldLayoutId id="2147483655" r:id="rId6"/>
  </p:sldLayoutIdLst>
  <p:txStyles>
    <p:titleStyle>
      <a:lvl1pPr algn="l" defTabSz="457200" rtl="0" eaLnBrk="1" latinLnBrk="0" hangingPunct="1">
        <a:spcBef>
          <a:spcPct val="0"/>
        </a:spcBef>
        <a:buNone/>
        <a:defRPr sz="3200" b="0" i="0" kern="1200" cap="none">
          <a:solidFill>
            <a:schemeClr val="tx1"/>
          </a:solidFill>
          <a:latin typeface="Times New Roman"/>
          <a:ea typeface="+mj-ea"/>
          <a:cs typeface="Times New Roman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SzPct val="100000"/>
        <a:buFontTx/>
        <a:buBlip>
          <a:blip r:embed="rId9"/>
        </a:buBlip>
        <a:defRPr sz="2400" kern="1200">
          <a:solidFill>
            <a:schemeClr val="tx2"/>
          </a:solidFill>
          <a:latin typeface="Arial"/>
          <a:ea typeface="+mn-ea"/>
          <a:cs typeface="Arial"/>
        </a:defRPr>
      </a:lvl1pPr>
      <a:lvl2pPr marL="742950" indent="-285750" algn="l" defTabSz="457200" rtl="0" eaLnBrk="1" latinLnBrk="0" hangingPunct="1">
        <a:spcBef>
          <a:spcPct val="20000"/>
        </a:spcBef>
        <a:buSzPct val="100000"/>
        <a:buFontTx/>
        <a:buBlip>
          <a:blip r:embed="rId9"/>
        </a:buBlip>
        <a:defRPr sz="2000" kern="1200">
          <a:solidFill>
            <a:schemeClr val="tx2"/>
          </a:solidFill>
          <a:latin typeface="Arial"/>
          <a:ea typeface="+mn-ea"/>
          <a:cs typeface="Arial"/>
        </a:defRPr>
      </a:lvl2pPr>
      <a:lvl3pPr marL="1143000" indent="-228600" algn="l" defTabSz="457200" rtl="0" eaLnBrk="1" latinLnBrk="0" hangingPunct="1">
        <a:spcBef>
          <a:spcPct val="20000"/>
        </a:spcBef>
        <a:buSzPct val="100000"/>
        <a:buFontTx/>
        <a:buBlip>
          <a:blip r:embed="rId9"/>
        </a:buBlip>
        <a:defRPr sz="1800" kern="1200">
          <a:solidFill>
            <a:schemeClr val="tx2"/>
          </a:solidFill>
          <a:latin typeface="Arial"/>
          <a:ea typeface="+mn-ea"/>
          <a:cs typeface="Arial"/>
        </a:defRPr>
      </a:lvl3pPr>
      <a:lvl4pPr marL="1600200" indent="-228600" algn="l" defTabSz="457200" rtl="0" eaLnBrk="1" latinLnBrk="0" hangingPunct="1">
        <a:spcBef>
          <a:spcPct val="20000"/>
        </a:spcBef>
        <a:buSzPct val="100000"/>
        <a:buFontTx/>
        <a:buBlip>
          <a:blip r:embed="rId9"/>
        </a:buBlip>
        <a:defRPr sz="1600" kern="1200">
          <a:solidFill>
            <a:schemeClr val="tx2"/>
          </a:solidFill>
          <a:latin typeface="Arial"/>
          <a:ea typeface="+mn-ea"/>
          <a:cs typeface="Arial"/>
        </a:defRPr>
      </a:lvl4pPr>
      <a:lvl5pPr marL="2057400" indent="-228600" algn="l" defTabSz="457200" rtl="0" eaLnBrk="1" latinLnBrk="0" hangingPunct="1">
        <a:spcBef>
          <a:spcPct val="20000"/>
        </a:spcBef>
        <a:buSzPct val="100000"/>
        <a:buFontTx/>
        <a:buBlip>
          <a:blip r:embed="rId9"/>
        </a:buBlip>
        <a:defRPr sz="1600" kern="1200">
          <a:solidFill>
            <a:schemeClr val="tx2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31430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7169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479686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McKnight Final">
      <a:dk1>
        <a:srgbClr val="B2740E"/>
      </a:dk1>
      <a:lt1>
        <a:sysClr val="window" lastClr="FFFFFF"/>
      </a:lt1>
      <a:dk2>
        <a:srgbClr val="3C3C3B"/>
      </a:dk2>
      <a:lt2>
        <a:srgbClr val="EEECE1"/>
      </a:lt2>
      <a:accent1>
        <a:srgbClr val="DEB408"/>
      </a:accent1>
      <a:accent2>
        <a:srgbClr val="ED8028"/>
      </a:accent2>
      <a:accent3>
        <a:srgbClr val="B12B25"/>
      </a:accent3>
      <a:accent4>
        <a:srgbClr val="6A8126"/>
      </a:accent4>
      <a:accent5>
        <a:srgbClr val="797061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342</TotalTime>
  <Words>0</Words>
  <Application>Microsoft Macintosh PowerPoint</Application>
  <PresentationFormat>On-screen Show (4:3)</PresentationFormat>
  <Paragraphs>0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PowerPoint Presentation</vt:lpstr>
      <vt:lpstr>PowerPoint Presentation</vt:lpstr>
      <vt:lpstr>PowerPoint Presentation</vt:lpstr>
    </vt:vector>
  </TitlesOfParts>
  <Company>Haberman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Troy Swope</dc:creator>
  <cp:lastModifiedBy>Jen Jagielski</cp:lastModifiedBy>
  <cp:revision>36</cp:revision>
  <dcterms:created xsi:type="dcterms:W3CDTF">2012-06-20T14:28:52Z</dcterms:created>
  <dcterms:modified xsi:type="dcterms:W3CDTF">2012-08-09T15:16:36Z</dcterms:modified>
</cp:coreProperties>
</file>