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3" d="100"/>
          <a:sy n="123" d="100"/>
        </p:scale>
        <p:origin x="-17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5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mageForBrownPPT_Template_03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582" y="3101402"/>
            <a:ext cx="1817920" cy="900464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2669357" y="2587249"/>
            <a:ext cx="3330948" cy="964385"/>
          </a:xfrm>
        </p:spPr>
        <p:txBody>
          <a:bodyPr anchor="t" anchorCtr="0">
            <a:noAutofit/>
          </a:bodyPr>
          <a:lstStyle>
            <a:lvl1pPr indent="0" algn="l">
              <a:defRPr sz="22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69356" y="3812383"/>
            <a:ext cx="3330949" cy="872427"/>
          </a:xfrm>
        </p:spPr>
        <p:txBody>
          <a:bodyPr>
            <a:normAutofit/>
          </a:bodyPr>
          <a:lstStyle>
            <a:lvl1pPr marL="0" indent="0" algn="l">
              <a:buSzPct val="70000"/>
              <a:buFontTx/>
              <a:buNone/>
              <a:defRPr sz="2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subtitle/date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 rot="16200000" flipH="1">
            <a:off x="1125882" y="3568034"/>
            <a:ext cx="2765914" cy="4"/>
          </a:xfrm>
          <a:prstGeom prst="line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701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3391" cy="68575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28332" y="2609852"/>
            <a:ext cx="6400800" cy="810682"/>
          </a:xfrm>
        </p:spPr>
        <p:txBody>
          <a:bodyPr anchor="t" anchorCtr="0">
            <a:normAutofit/>
          </a:bodyPr>
          <a:lstStyle>
            <a:lvl1pPr indent="0" algn="l">
              <a:defRPr sz="38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28332" y="3486332"/>
            <a:ext cx="6400800" cy="1752600"/>
          </a:xfrm>
        </p:spPr>
        <p:txBody>
          <a:bodyPr>
            <a:normAutofit/>
          </a:bodyPr>
          <a:lstStyle>
            <a:lvl1pPr marL="457200" indent="-457200" algn="l">
              <a:buSzPct val="70000"/>
              <a:buFontTx/>
              <a:buBlip>
                <a:blip r:embed="rId3"/>
              </a:buBlip>
              <a:defRPr sz="3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075268" y="1817159"/>
            <a:ext cx="3403600" cy="2413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70232" y="5939367"/>
            <a:ext cx="1358900" cy="67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216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C94FF-798C-164D-AF80-1BAACF17BE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62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C94FF-798C-164D-AF80-1BAACF17BE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2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C94FF-798C-164D-AF80-1BAACF17BE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013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C94FF-798C-164D-AF80-1BAACF17BE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646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png"/><Relationship Id="rId9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6230154"/>
            <a:ext cx="9143391" cy="62784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56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86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57636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fld id="{5D6C94FF-798C-164D-AF80-1BAACF17BE7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609" y="0"/>
            <a:ext cx="9143391" cy="203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812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0" r:id="rId3"/>
    <p:sldLayoutId id="2147483652" r:id="rId4"/>
    <p:sldLayoutId id="2147483654" r:id="rId5"/>
    <p:sldLayoutId id="2147483655" r:id="rId6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 cap="none">
          <a:solidFill>
            <a:schemeClr val="tx1"/>
          </a:solidFill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100000"/>
        <a:buFontTx/>
        <a:buBlip>
          <a:blip r:embed="rId9"/>
        </a:buBlip>
        <a:defRPr sz="2400" kern="1200">
          <a:solidFill>
            <a:schemeClr val="tx2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Tx/>
        <a:buBlip>
          <a:blip r:embed="rId9"/>
        </a:buBlip>
        <a:defRPr sz="2000" kern="1200">
          <a:solidFill>
            <a:schemeClr val="tx2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SzPct val="100000"/>
        <a:buFontTx/>
        <a:buBlip>
          <a:blip r:embed="rId9"/>
        </a:buBlip>
        <a:defRPr sz="1800" kern="1200">
          <a:solidFill>
            <a:schemeClr val="tx2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SzPct val="100000"/>
        <a:buFontTx/>
        <a:buBlip>
          <a:blip r:embed="rId9"/>
        </a:buBlip>
        <a:defRPr sz="1600" kern="1200">
          <a:solidFill>
            <a:schemeClr val="tx2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SzPct val="100000"/>
        <a:buFontTx/>
        <a:buBlip>
          <a:blip r:embed="rId9"/>
        </a:buBlip>
        <a:defRPr sz="1600" kern="1200">
          <a:solidFill>
            <a:schemeClr val="tx2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659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900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cKnight Final">
      <a:dk1>
        <a:srgbClr val="B2740E"/>
      </a:dk1>
      <a:lt1>
        <a:sysClr val="window" lastClr="FFFFFF"/>
      </a:lt1>
      <a:dk2>
        <a:srgbClr val="3C3C3B"/>
      </a:dk2>
      <a:lt2>
        <a:srgbClr val="EEECE1"/>
      </a:lt2>
      <a:accent1>
        <a:srgbClr val="DEB408"/>
      </a:accent1>
      <a:accent2>
        <a:srgbClr val="ED8028"/>
      </a:accent2>
      <a:accent3>
        <a:srgbClr val="B12B25"/>
      </a:accent3>
      <a:accent4>
        <a:srgbClr val="6A8126"/>
      </a:accent4>
      <a:accent5>
        <a:srgbClr val="797061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</TotalTime>
  <Words>0</Words>
  <Application>Microsoft Macintosh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Haberman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Troy Swope</dc:creator>
  <cp:lastModifiedBy>Troy Swope</cp:lastModifiedBy>
  <cp:revision>34</cp:revision>
  <dcterms:created xsi:type="dcterms:W3CDTF">2012-06-20T14:28:49Z</dcterms:created>
  <dcterms:modified xsi:type="dcterms:W3CDTF">2012-08-09T15:01:55Z</dcterms:modified>
</cp:coreProperties>
</file>