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0" autoAdjust="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ForGreenPPT_Template_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9357" y="2587249"/>
            <a:ext cx="3414601" cy="1036668"/>
          </a:xfrm>
        </p:spPr>
        <p:txBody>
          <a:bodyPr anchor="t" anchorCtr="0">
            <a:noAutofit/>
          </a:bodyPr>
          <a:lstStyle>
            <a:lvl1pPr indent="0" algn="l">
              <a:defRPr sz="22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69357" y="3812383"/>
            <a:ext cx="3414601" cy="957468"/>
          </a:xfrm>
        </p:spPr>
        <p:txBody>
          <a:bodyPr>
            <a:normAutofit/>
          </a:bodyPr>
          <a:lstStyle>
            <a:lvl1pPr marL="0" indent="0" algn="l">
              <a:buSzPct val="70000"/>
              <a:buFontTx/>
              <a:buNone/>
              <a:defRPr sz="2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subtitle/date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2" y="2972476"/>
            <a:ext cx="1817920" cy="900464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rot="16200000" flipH="1">
            <a:off x="1125882" y="3439108"/>
            <a:ext cx="2765914" cy="4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5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32" y="2578655"/>
            <a:ext cx="6400800" cy="810682"/>
          </a:xfrm>
        </p:spPr>
        <p:txBody>
          <a:bodyPr anchor="t" anchorCtr="0">
            <a:normAutofit/>
          </a:bodyPr>
          <a:lstStyle>
            <a:lvl1pPr indent="0" algn="l">
              <a:defRPr sz="3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332" y="3492401"/>
            <a:ext cx="6400800" cy="1752600"/>
          </a:xfrm>
        </p:spPr>
        <p:txBody>
          <a:bodyPr>
            <a:normAutofit/>
          </a:bodyPr>
          <a:lstStyle>
            <a:lvl1pPr marL="457200" indent="-457200" algn="l">
              <a:buSzPct val="70000"/>
              <a:buFontTx/>
              <a:buBlip>
                <a:blip r:embed="rId3"/>
              </a:buBlip>
              <a:defRPr sz="3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075268" y="1817159"/>
            <a:ext cx="3403600" cy="241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70232" y="5939367"/>
            <a:ext cx="13589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01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4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217963"/>
            <a:ext cx="9143391" cy="6400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6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8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57636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5D6C94FF-798C-164D-AF80-1BAACF17BE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609" y="0"/>
            <a:ext cx="9143391" cy="203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81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0" r:id="rId3"/>
    <p:sldLayoutId id="2147483652" r:id="rId4"/>
    <p:sldLayoutId id="2147483654" r:id="rId5"/>
    <p:sldLayoutId id="2147483655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 cap="none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4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8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tx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63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cKnight Final">
      <a:dk1>
        <a:srgbClr val="B2740E"/>
      </a:dk1>
      <a:lt1>
        <a:sysClr val="window" lastClr="FFFFFF"/>
      </a:lt1>
      <a:dk2>
        <a:srgbClr val="3C3C3B"/>
      </a:dk2>
      <a:lt2>
        <a:srgbClr val="EEECE1"/>
      </a:lt2>
      <a:accent1>
        <a:srgbClr val="DEB408"/>
      </a:accent1>
      <a:accent2>
        <a:srgbClr val="ED8028"/>
      </a:accent2>
      <a:accent3>
        <a:srgbClr val="B12B25"/>
      </a:accent3>
      <a:accent4>
        <a:srgbClr val="6A8126"/>
      </a:accent4>
      <a:accent5>
        <a:srgbClr val="797061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Haberman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Troy Swope</dc:creator>
  <cp:lastModifiedBy>Jen Jagielski</cp:lastModifiedBy>
  <cp:revision>30</cp:revision>
  <dcterms:created xsi:type="dcterms:W3CDTF">2012-06-20T14:28:53Z</dcterms:created>
  <dcterms:modified xsi:type="dcterms:W3CDTF">2012-08-09T15:17:09Z</dcterms:modified>
</cp:coreProperties>
</file>